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51" r:id="rId3"/>
    <p:sldId id="464" r:id="rId4"/>
    <p:sldId id="350" r:id="rId5"/>
    <p:sldId id="470" r:id="rId6"/>
    <p:sldId id="418" r:id="rId7"/>
    <p:sldId id="430" r:id="rId8"/>
    <p:sldId id="447" r:id="rId9"/>
    <p:sldId id="449" r:id="rId10"/>
    <p:sldId id="353" r:id="rId11"/>
    <p:sldId id="450" r:id="rId12"/>
    <p:sldId id="451" r:id="rId13"/>
    <p:sldId id="452" r:id="rId14"/>
    <p:sldId id="438" r:id="rId15"/>
    <p:sldId id="439" r:id="rId16"/>
    <p:sldId id="440" r:id="rId17"/>
    <p:sldId id="454" r:id="rId18"/>
    <p:sldId id="455" r:id="rId19"/>
    <p:sldId id="456" r:id="rId20"/>
    <p:sldId id="473" r:id="rId21"/>
    <p:sldId id="457" r:id="rId22"/>
    <p:sldId id="444" r:id="rId23"/>
    <p:sldId id="458" r:id="rId24"/>
    <p:sldId id="459" r:id="rId25"/>
    <p:sldId id="474" r:id="rId26"/>
    <p:sldId id="478" r:id="rId27"/>
    <p:sldId id="462" r:id="rId28"/>
    <p:sldId id="475" r:id="rId29"/>
    <p:sldId id="465" r:id="rId30"/>
    <p:sldId id="471" r:id="rId31"/>
    <p:sldId id="466" r:id="rId32"/>
    <p:sldId id="467" r:id="rId33"/>
    <p:sldId id="468" r:id="rId34"/>
    <p:sldId id="476" r:id="rId35"/>
    <p:sldId id="477" r:id="rId36"/>
    <p:sldId id="463" r:id="rId37"/>
    <p:sldId id="469" r:id="rId38"/>
    <p:sldId id="4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51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Feb 14 (Monday),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r>
              <a:rPr lang="en-US" dirty="0"/>
              <a:t>Intended deadline: Feb 10. </a:t>
            </a:r>
          </a:p>
          <a:p>
            <a:pPr lvl="2"/>
            <a:r>
              <a:rPr lang="en-US" dirty="0"/>
              <a:t>Recommend to work on it early to spare time for homework 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</a:t>
            </a:r>
            <a:r>
              <a:rPr lang="en-US" sz="3200"/>
              <a:t>no difference.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87335"/>
              </p:ext>
            </p:extLst>
          </p:nvPr>
        </p:nvGraphicFramePr>
        <p:xfrm>
          <a:off x="1191636" y="2126975"/>
          <a:ext cx="10302241" cy="242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3112610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322230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797237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63827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Monday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11:30am (Herbert Zhou)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4pm (Dean Yu)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Tuesday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(Ziqi Xu)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3:30pm (Neal Huang)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Wednesday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(Eddie Choi)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4:30pm (Weiwei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Thursday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10am (Jackie Zhong)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3pm (</a:t>
                      </a:r>
                      <a:r>
                        <a:rPr lang="en-US" dirty="0" err="1">
                          <a:effectLst/>
                        </a:rPr>
                        <a:t>Fankun</a:t>
                      </a:r>
                      <a:r>
                        <a:rPr lang="en-US" dirty="0">
                          <a:effectLst/>
                        </a:rPr>
                        <a:t> Zeng)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Friday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8am (Shohaib Shaffiey)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(Yunfan Wang)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7pm (Hao Qin)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Sunday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(Jonathan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9733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683F95-ADCD-564E-BE6F-F7E653BF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dimensions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 (Check Lecture 1 for the reasoning)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/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by default,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FFFF00"/>
                    </a:solidFill>
                  </a:rPr>
                  <a:t>column</a:t>
                </a:r>
                <a:r>
                  <a:rPr lang="en-US" sz="1400" dirty="0"/>
                  <a:t> vector. </a:t>
                </a:r>
                <a:br>
                  <a:rPr lang="en-US" sz="1400" dirty="0"/>
                </a:br>
                <a:r>
                  <a:rPr lang="en-US" sz="1400" dirty="0"/>
                  <a:t>More formally, we should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For convenience, I usually write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727540" y="873302"/>
            <a:ext cx="4567166" cy="24144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14323</TotalTime>
  <Words>2229</Words>
  <Application>Microsoft Macintosh PowerPoint</Application>
  <PresentationFormat>Widescreen</PresentationFormat>
  <Paragraphs>429</Paragraphs>
  <Slides>38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Common Notations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1381</cp:revision>
  <cp:lastPrinted>2021-02-04T00:50:38Z</cp:lastPrinted>
  <dcterms:created xsi:type="dcterms:W3CDTF">2017-08-24T15:35:37Z</dcterms:created>
  <dcterms:modified xsi:type="dcterms:W3CDTF">2022-09-02T00:51:35Z</dcterms:modified>
</cp:coreProperties>
</file>